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3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6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1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2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2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7F21A-7B47-4D71-A6C1-9D1161810A71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D6BB-B2E6-4FA1-B148-FC271FD3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1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481013"/>
            <a:ext cx="5940425" cy="589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3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77813"/>
            <a:ext cx="5940425" cy="630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9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56" y="0"/>
            <a:ext cx="6476999" cy="6763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6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-131763"/>
            <a:ext cx="5940425" cy="712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4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8600"/>
            <a:ext cx="5940425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6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-152400"/>
            <a:ext cx="5940425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8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460598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7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Hoert</dc:creator>
  <cp:lastModifiedBy>Jessica Hoert</cp:lastModifiedBy>
  <cp:revision>1</cp:revision>
  <dcterms:created xsi:type="dcterms:W3CDTF">2011-10-15T20:18:32Z</dcterms:created>
  <dcterms:modified xsi:type="dcterms:W3CDTF">2011-10-15T20:26:15Z</dcterms:modified>
</cp:coreProperties>
</file>