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66" r:id="rId5"/>
    <p:sldId id="258" r:id="rId6"/>
    <p:sldId id="262" r:id="rId7"/>
    <p:sldId id="264" r:id="rId8"/>
    <p:sldId id="259" r:id="rId9"/>
    <p:sldId id="265" r:id="rId10"/>
    <p:sldId id="263" r:id="rId11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90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A2DEA96-8E7C-4BCD-9563-E84455BC1695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19DA820-A203-433B-9BB4-F8686C157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01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0220-4C09-4AFA-B2AD-F93ABB0C733A}" type="datetime1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76EB-7E13-44DB-BFB2-595FBBB8A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6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9424-F195-4299-AF6A-A0CD401871C5}" type="datetime1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76EB-7E13-44DB-BFB2-595FBBB8A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81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9865-D094-4DEF-B959-FE2165C1BF64}" type="datetime1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76EB-7E13-44DB-BFB2-595FBBB8A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0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5B12-0F59-4528-A54E-076C506CABDE}" type="datetime1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76EB-7E13-44DB-BFB2-595FBBB8A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82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B963-1E89-4262-B7F5-8D641D66A515}" type="datetime1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76EB-7E13-44DB-BFB2-595FBBB8A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14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42EC-E77C-4F61-A2D5-0B2496E89172}" type="datetime1">
              <a:rPr lang="en-US" smtClean="0"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76EB-7E13-44DB-BFB2-595FBBB8A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0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7AC6-8481-4A5F-A871-42502AFF9195}" type="datetime1">
              <a:rPr lang="en-US" smtClean="0"/>
              <a:t>10/30/2012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76EB-7E13-44DB-BFB2-595FBBB8A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92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1CEA-20E1-4B7B-8046-A8064164B658}" type="datetime1">
              <a:rPr lang="en-US" smtClean="0"/>
              <a:t>10/30/2012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76EB-7E13-44DB-BFB2-595FBBB8A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6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77A3-5AA0-4088-8B5B-AF000C08EA27}" type="datetime1">
              <a:rPr lang="en-US" smtClean="0"/>
              <a:t>10/30/2012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76EB-7E13-44DB-BFB2-595FBBB8A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0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812E-148E-4645-A357-FC043E9BAD00}" type="datetime1">
              <a:rPr lang="en-US" smtClean="0"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76EB-7E13-44DB-BFB2-595FBBB8A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53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322E-1105-4C0B-BE32-A5BAA11744E0}" type="datetime1">
              <a:rPr lang="en-US" smtClean="0"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76EB-7E13-44DB-BFB2-595FBBB8A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9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DE22F-65EF-4836-9AF8-826514188A89}" type="datetime1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976EB-7E13-44DB-BFB2-595FBBB8A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6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Delaware  Community Center YMCA</a:t>
            </a:r>
            <a:b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Coaches Meeting</a:t>
            </a:r>
            <a:endParaRPr lang="en-US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81" y="2057400"/>
            <a:ext cx="7008980" cy="4495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76EB-7E13-44DB-BFB2-595FBBB8A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3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Game Day Tips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Arrive 20-30 minutes early to warm-up team. 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Have a tentative game plan and line-up prepared.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Status with Refs and opposing team’s coach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Pre-game talk to encourage team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Execute plan, mix-up players so everyone gets a chance to play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HAVE FUN!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76EB-7E13-44DB-BFB2-595FBBB8A0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0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YMCA Mission &amp; Values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14600"/>
            <a:ext cx="3195781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1970" y="1828800"/>
            <a:ext cx="39700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Live the YMCA’s Four Values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Honesty: Show a sincere concern for others</a:t>
            </a:r>
          </a:p>
          <a:p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Caring: Be truthful in what you say and do</a:t>
            </a:r>
          </a:p>
          <a:p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Respect: Follow the golden rule</a:t>
            </a:r>
          </a:p>
          <a:p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Responsibility: Be accountable for your promise and actions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76EB-7E13-44DB-BFB2-595FBBB8A0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6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Coaching Youth Sports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258" y="1371600"/>
            <a:ext cx="3657599" cy="492442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en-US" sz="1200" b="1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4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Responsibilities</a:t>
            </a:r>
            <a:r>
              <a:rPr lang="en-U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endParaRPr lang="en-US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Assistant Coach: Choose a responsible individual to help with games and practices.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Communication: Coaches should maintain appropriate communication with players’ parents and the league coordinator throughout the season.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Equipment: All equipment should be in good condition and in working order. Contact league coordinator immediately to replace broken equipment.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Practice and Games: Coaches are responsible for scheduling and communicating practice and game times.</a:t>
            </a:r>
          </a:p>
          <a:p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76EB-7E13-44DB-BFB2-595FBBB8A050}" type="slidenum">
              <a:rPr lang="en-US" smtClean="0"/>
              <a:t>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38481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72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Coaching Youth Sports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76EB-7E13-44DB-BFB2-595FBBB8A050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0" y="1371600"/>
            <a:ext cx="3733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Level of Commitment:</a:t>
            </a:r>
          </a:p>
          <a:p>
            <a:endParaRPr lang="en-US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3-5 Hours/week (planning, practice, &amp; games)</a:t>
            </a:r>
          </a:p>
          <a:p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400" b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Volunteer Characteristics &amp; Qualifications: </a:t>
            </a:r>
          </a:p>
          <a:p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Possess core values and model positive behavior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Be able to teach and/or learn to teach age appropriate skills of the game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Knowledge of sport coaching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Completion of e-learning online training</a:t>
            </a:r>
          </a:p>
          <a:p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98412"/>
            <a:ext cx="4267200" cy="416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384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YMCA</a:t>
            </a:r>
            <a:b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Seven Pillars of Youth Sports</a:t>
            </a:r>
            <a:endParaRPr lang="en-US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19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8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Everyone Plays 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-everyone who registers is assigned to a team. During the season everyone receives equal practice and play time.</a:t>
            </a:r>
          </a:p>
          <a:p>
            <a:pPr marL="0" indent="0">
              <a:buNone/>
            </a:pPr>
            <a:endParaRPr lang="en-US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sz="28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Safety First 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-be sure that all equipment and facilities are in safe and working order. Teach all skills at the appropriate age and developmental level to prevent injuries. </a:t>
            </a:r>
          </a:p>
          <a:p>
            <a:pPr marL="0" indent="0">
              <a:buNone/>
            </a:pPr>
            <a:endParaRPr lang="en-US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sz="28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Fair Play 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-demonstrating respect for all who are involved in YMCA sports and playing by the rules. Be a good role model for good sportsmanship and guiding your players to do the same.</a:t>
            </a:r>
          </a:p>
          <a:p>
            <a:pPr marL="0" indent="0">
              <a:buNone/>
            </a:pPr>
            <a:endParaRPr lang="en-US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sz="28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Positive Competition 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-competition is a positive process when the pursuit of victory is kept in the right perspective.</a:t>
            </a:r>
          </a:p>
          <a:p>
            <a:pPr marL="0" indent="0">
              <a:buNone/>
            </a:pPr>
            <a:endParaRPr lang="en-US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sz="28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Family Involvement 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-the YMCA encourages parents to be appropriately involved with their child’s sports participation. Additional ways to be involved include volunteer coaching &amp; officiating.</a:t>
            </a:r>
          </a:p>
          <a:p>
            <a:pPr marL="0" indent="0">
              <a:buNone/>
            </a:pPr>
            <a:endParaRPr lang="en-US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sz="28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Sport for All 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–YMCA Youth Sports is an inclusive sport program. We offer programs to all children regardless of their race, gender, religion, or ability.</a:t>
            </a:r>
          </a:p>
          <a:p>
            <a:pPr marL="0" indent="0">
              <a:buNone/>
            </a:pPr>
            <a:endParaRPr lang="en-US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sz="28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Sport for Fun 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–remember that these sports are for the kids, let them have fun!</a:t>
            </a:r>
          </a:p>
          <a:p>
            <a:pPr marL="0" indent="0">
              <a:buNone/>
            </a:pPr>
            <a:endParaRPr lang="en-US" sz="2800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76EB-7E13-44DB-BFB2-595FBBB8A0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3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Sports eLearning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http://training.ymca.net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</a:p>
        </p:txBody>
      </p:sp>
      <p:pic>
        <p:nvPicPr>
          <p:cNvPr id="4" name="Picture 3" descr="YMCA Youth Sports - Volunteer Training - Windows Internet Explor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09799"/>
            <a:ext cx="8021479" cy="434827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76EB-7E13-44DB-BFB2-595FBBB8A0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How to Access eLearning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Thank you for volunteering as a YMCA Coach or becoming a Youth Sports Official!  To help you with your season, we have developed and provided e-learning lessons for you to complete prior to your second scheduled practice.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Steps to enroll in the e-learning courses: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1.  Type </a:t>
            </a:r>
            <a:r>
              <a:rPr lang="en-US" dirty="0"/>
              <a:t>or copy and paste the web address below into your Internet Browser http://training.ymca.net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2.  Click </a:t>
            </a:r>
            <a:r>
              <a:rPr lang="en-US" dirty="0"/>
              <a:t>on the first Core Course titled “YMCA Youth Sports Program”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3.  Follow </a:t>
            </a:r>
            <a:r>
              <a:rPr lang="en-US" dirty="0"/>
              <a:t>the instructions on the course page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4.  Take </a:t>
            </a:r>
            <a:r>
              <a:rPr lang="en-US" dirty="0"/>
              <a:t>and complete all other Core Courses listed </a:t>
            </a:r>
            <a:r>
              <a:rPr lang="en-US" dirty="0" smtClean="0"/>
              <a:t>on page 7 followed </a:t>
            </a:r>
            <a:r>
              <a:rPr lang="en-US" dirty="0"/>
              <a:t>by the specific sport that you are coaching or officiating this season.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</a:t>
            </a:r>
            <a:r>
              <a:rPr lang="en-US" dirty="0" smtClean="0"/>
              <a:t>.  If </a:t>
            </a:r>
            <a:r>
              <a:rPr lang="en-US" dirty="0"/>
              <a:t>you have difficulty accessing any of the courses, please contact your YMCA supervisor.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76EB-7E13-44DB-BFB2-595FBBB8A0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14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Delaware YMCA Coaches Online </a:t>
            </a:r>
            <a:b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Training Courses</a:t>
            </a:r>
            <a:endParaRPr lang="en-US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YMCA Youth Sports Program		15min</a:t>
            </a:r>
          </a:p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Coaching YMCA Youth Sports	30min</a:t>
            </a:r>
          </a:p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Sport Specific Course			</a:t>
            </a:r>
            <a:r>
              <a:rPr lang="en-US" sz="28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45min</a:t>
            </a:r>
          </a:p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Total Time					1:15min</a:t>
            </a:r>
          </a:p>
          <a:p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*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These are the essential courses for all volunteer coaches, there are additional courses available online.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76EB-7E13-44DB-BFB2-595FBBB8A0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5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“IDEA”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800600" cy="4449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I=Introduce the skill</a:t>
            </a:r>
          </a:p>
          <a:p>
            <a:pPr marL="0" indent="0">
              <a:buNone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D=Demonstrate the skill</a:t>
            </a:r>
          </a:p>
          <a:p>
            <a:pPr marL="0" indent="0">
              <a:buNone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E=Explain the skill</a:t>
            </a:r>
          </a:p>
          <a:p>
            <a:pPr marL="0" indent="0">
              <a:buNone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A=Attend to players practicing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76EB-7E13-44DB-BFB2-595FBBB8A050}" type="slidenum">
              <a:rPr lang="en-US" smtClean="0"/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38100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712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592</Words>
  <Application>Microsoft Office PowerPoint</Application>
  <PresentationFormat>On-screen Show (4:3)</PresentationFormat>
  <Paragraphs>94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Delaware  Community Center YMCA Coaches Meeting</vt:lpstr>
      <vt:lpstr>YMCA Mission &amp; Values</vt:lpstr>
      <vt:lpstr>Coaching Youth Sports</vt:lpstr>
      <vt:lpstr>Coaching Youth Sports</vt:lpstr>
      <vt:lpstr>YMCA Seven Pillars of Youth Sports</vt:lpstr>
      <vt:lpstr>Sports eLearning Courses</vt:lpstr>
      <vt:lpstr>How to Access eLearning</vt:lpstr>
      <vt:lpstr>Delaware YMCA Coaches Online  Training Courses</vt:lpstr>
      <vt:lpstr>The “IDEA”</vt:lpstr>
      <vt:lpstr>Game Day Tips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Delaware  Recreation Services Coaches Training</dc:title>
  <dc:creator>Jessica Hoert</dc:creator>
  <cp:lastModifiedBy>Jeremy Byers</cp:lastModifiedBy>
  <cp:revision>40</cp:revision>
  <cp:lastPrinted>2012-10-30T21:50:21Z</cp:lastPrinted>
  <dcterms:created xsi:type="dcterms:W3CDTF">2012-10-10T15:12:50Z</dcterms:created>
  <dcterms:modified xsi:type="dcterms:W3CDTF">2012-10-30T22:00:06Z</dcterms:modified>
</cp:coreProperties>
</file>